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795000" cy="10801350"/>
  <p:notesSz cx="10795000" cy="10801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90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3348418"/>
            <a:ext cx="9181148" cy="22682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6048756"/>
            <a:ext cx="7560945" cy="270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2484310"/>
            <a:ext cx="4698587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2484310"/>
            <a:ext cx="4698587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067" y="432054"/>
            <a:ext cx="9721215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2484310"/>
            <a:ext cx="9721215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10045256"/>
            <a:ext cx="3456432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10045256"/>
            <a:ext cx="2484310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10045256"/>
            <a:ext cx="2484310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10049400" cy="10801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607"/>
            <a:ext cx="10065147" cy="9226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0822" y="4508346"/>
            <a:ext cx="5137418" cy="1782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" y="981075"/>
            <a:ext cx="10021311" cy="9140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180"/>
            <a:ext cx="10432105" cy="9231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180"/>
            <a:ext cx="10071258" cy="9231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180"/>
            <a:ext cx="10065147" cy="9231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047"/>
            <a:ext cx="10065147" cy="9230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180"/>
            <a:ext cx="10071258" cy="9231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4180"/>
            <a:ext cx="10071258" cy="9231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607"/>
            <a:ext cx="10065147" cy="922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Vasquez</dc:creator>
  <cp:lastModifiedBy>UNEMI-COMUNICACION</cp:lastModifiedBy>
  <cp:revision>2</cp:revision>
  <dcterms:created xsi:type="dcterms:W3CDTF">2025-01-23T15:30:08Z</dcterms:created>
  <dcterms:modified xsi:type="dcterms:W3CDTF">2025-03-20T18:43:19Z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2025-01-23T00:00:00Z</vt:filetime>
  </property>
  <property fmtid="{D5CDD505-2E9C-101B-9397-08002B2CF9AE}" pid="5" name="Producer">
    <vt:lpwstr>Microsoft® PowerPoint® 2016</vt:lpwstr>
  </property>
</Properties>
</file>